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0" r:id="rId8"/>
    <p:sldId id="263" r:id="rId9"/>
  </p:sldIdLst>
  <p:sldSz cx="12192000" cy="6858000"/>
  <p:notesSz cx="9144000" cy="6858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711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72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8626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173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0602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3439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8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4031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893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342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643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36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2127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304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1748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458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8648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AB9996A-53C1-4EEC-B0F0-E77F80466334}" type="datetimeFigureOut">
              <a:rPr lang="pt-BR" smtClean="0"/>
              <a:t>13/01/2026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A18DAA6-2D77-43FE-B0AA-8356AB6C5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8005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9.wdp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82"/>
            <a:ext cx="12191999" cy="6885581"/>
          </a:xfrm>
          <a:prstGeom prst="rect">
            <a:avLst/>
          </a:prstGeom>
          <a:effectLst>
            <a:glow>
              <a:schemeClr val="accent1"/>
            </a:glow>
            <a:outerShdw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545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218" y="1130334"/>
            <a:ext cx="9148972" cy="4968999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94" y="829311"/>
            <a:ext cx="2574297" cy="557104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5012573" y="282632"/>
            <a:ext cx="176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Site Sharepoint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54377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4000"/>
                    </a14:imgEffect>
                    <a14:imgEffect>
                      <a14:brightnessContrast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2" y="552213"/>
            <a:ext cx="11921817" cy="6166639"/>
          </a:xfrm>
        </p:spPr>
      </p:pic>
      <p:sp>
        <p:nvSpPr>
          <p:cNvPr id="7" name="CaixaDeTexto 6"/>
          <p:cNvSpPr txBox="1"/>
          <p:nvPr/>
        </p:nvSpPr>
        <p:spPr>
          <a:xfrm>
            <a:off x="4927867" y="182881"/>
            <a:ext cx="213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Conteúdo do site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37885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4530718" y="123607"/>
            <a:ext cx="323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Realizando um levantamento</a:t>
            </a:r>
            <a:endParaRPr lang="pt-BR" b="1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588" y="622853"/>
            <a:ext cx="11557909" cy="608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5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54" y="646788"/>
            <a:ext cx="11701670" cy="6052186"/>
          </a:xfrm>
        </p:spPr>
      </p:pic>
      <p:sp>
        <p:nvSpPr>
          <p:cNvPr id="5" name="CaixaDeTexto 4"/>
          <p:cNvSpPr txBox="1"/>
          <p:nvPr/>
        </p:nvSpPr>
        <p:spPr>
          <a:xfrm>
            <a:off x="4937758" y="182880"/>
            <a:ext cx="2261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Analisando os dados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1127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375" y="1046923"/>
            <a:ext cx="9007453" cy="5075582"/>
          </a:xfrm>
        </p:spPr>
      </p:pic>
      <p:sp>
        <p:nvSpPr>
          <p:cNvPr id="5" name="CaixaDeTexto 4"/>
          <p:cNvSpPr txBox="1"/>
          <p:nvPr/>
        </p:nvSpPr>
        <p:spPr>
          <a:xfrm>
            <a:off x="4937757" y="290945"/>
            <a:ext cx="30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Conteúdo do Treinamento</a:t>
            </a:r>
            <a:endParaRPr lang="pt-BR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34" y="660277"/>
            <a:ext cx="2750802" cy="595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0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629"/>
            <a:ext cx="12192000" cy="6451371"/>
          </a:xfrm>
        </p:spPr>
      </p:pic>
      <p:sp>
        <p:nvSpPr>
          <p:cNvPr id="5" name="CaixaDeTexto 4"/>
          <p:cNvSpPr txBox="1"/>
          <p:nvPr/>
        </p:nvSpPr>
        <p:spPr>
          <a:xfrm>
            <a:off x="4570613" y="37297"/>
            <a:ext cx="30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Aplicando o Treinamento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49817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675862"/>
            <a:ext cx="12192000" cy="618213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565288" y="182881"/>
            <a:ext cx="30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Aplicando o Treinamento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01461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412</TotalTime>
  <Words>20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Calisto MT</vt:lpstr>
      <vt:lpstr>Trebuchet MS</vt:lpstr>
      <vt:lpstr>Wingdings 2</vt:lpstr>
      <vt:lpstr>Ardósia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Jhow ₢</dc:creator>
  <cp:lastModifiedBy>Jhow ₢</cp:lastModifiedBy>
  <cp:revision>10</cp:revision>
  <dcterms:created xsi:type="dcterms:W3CDTF">2026-01-13T14:59:23Z</dcterms:created>
  <dcterms:modified xsi:type="dcterms:W3CDTF">2026-01-13T21:51:33Z</dcterms:modified>
</cp:coreProperties>
</file>

<file path=docProps/thumbnail.jpeg>
</file>